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1962" autoAdjust="0"/>
  </p:normalViewPr>
  <p:slideViewPr>
    <p:cSldViewPr snapToGrid="0">
      <p:cViewPr varScale="1">
        <p:scale>
          <a:sx n="136" d="100"/>
          <a:sy n="136" d="100"/>
        </p:scale>
        <p:origin x="111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FA4C6-ACD1-4945-BEAC-12458E4E9D8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08D83-D5DE-4193-A999-160D601B8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188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https://youtu.be/jI-rC2FCKo4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08D83-D5DE-4193-A999-160D601B82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6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17983-7908-4649-BA5D-7466DE77C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B8921-22F3-48A8-8332-319F30B27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5BBC-E95F-43A0-ACF3-CD5CA176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5C290-C572-44CC-9A90-FC28D709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7ACCF-0409-4340-AB57-3AF9EA33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3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3347-60B0-40CE-88CE-0C470769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CCED4-0C44-4285-A2E7-291497BD1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1E16B-0BD1-430C-A64C-FD3738BE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5DC5-F7F8-413A-AEDB-6D0E4A572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7E03-9510-4919-8C7E-EFA1D46D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3AD48-D7FD-4B11-83CC-77706CEC9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E7168-F525-49B7-85AF-49AC1CBE4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74693-CC03-4B55-8715-71C0416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A38FD-F009-4E46-BC8A-E7903B3B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F9A13-13A7-4403-9207-2031DE06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8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911E-4EB2-4680-8742-EA7E03B60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C3140-36B8-4667-BE58-0ED7B3A3B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78AAA-FEF3-4AB9-BE60-A37CBC525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FE229-29FF-4219-AE22-1813E78C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E0F8-A9F4-4F04-AE27-DC904A1B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4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449F-1B29-4041-B96D-1A2A8068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FA9EE-F4C8-4C7C-A4AE-33371DA10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D5820-E16E-4ED7-A155-F47AA682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C84AA-1DA9-4898-96FB-8787A79DA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389A-9752-4EA8-B64B-0918BD55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59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75E21-CB89-4DB1-AFD7-CB1DA993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B1B6B-7638-4041-A92D-6C871D0DB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15A55-6652-4C73-9911-AC69473F8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3A5C8-E199-4622-B654-EA84C68E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81ADF-941A-413A-8EA1-E3AC22968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41871-96FA-46EE-92B0-C3615BB5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6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1651-AACF-4438-A6C5-637B6DC5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433-D453-411E-B69A-20C79BAF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870F8-D3DC-4B37-AB85-ABC5E66F0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37BF4-AE88-4209-85B3-BCC4DB807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F115A-0D60-4DCF-9AF6-B316946BC1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2451B-6457-4D6C-906B-2604A0409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40966E-8F3D-40E1-8DC8-A33AF661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3F378-C4EB-4E5E-A3E2-AEE6DC02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1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5795-18F3-4F76-BA9B-9443F4A5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AA59F-55CA-4E79-8F78-548CEB8A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3F693-F178-46AE-9BE7-3302A514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30FEB-42A4-40E8-83D2-24AB5EE0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4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416C3-B3CC-468F-A904-C770FBA9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D9507-4B0A-4484-8C2C-7FBE2007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A25B9-FF54-42DB-8CD4-6EB454713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6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4070-7364-4EA2-85CC-15F2031F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41E8-E647-4739-A636-7C6E0D012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10062-C0F7-47D0-8212-DDEBC91BB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A948B-7A9E-4614-86D5-D39F1330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D56FF-C37E-4711-966F-F09CCD509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0EEC4-0CFC-440C-B13C-E51A612F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4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A2E29-6619-4676-ABBC-F7599E346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92E65-C597-440F-BE24-9F6700078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34CC0-D6C3-4C4C-BFE0-8020FCCD7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DCB23-42C7-43B8-AE60-D5ACCEB0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3A951-8258-49FF-B9DF-7F92059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CD650-C7FA-4904-9692-E76E6F04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2F5B5-EA41-4450-BA00-ED9A878E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CA58B-8BAB-4138-B934-72865D61B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2F20-C3A2-4C95-859C-9C510E09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0F417-007E-4B10-9807-6F84426E6E77}" type="datetimeFigureOut">
              <a:rPr lang="en-US" smtClean="0"/>
              <a:t>4/19/2021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05074-68D5-44CF-B537-4505A01B7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ED11A-DFD4-435F-B745-C4AC7A01E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2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82631-AE31-455F-9251-03F40E81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92"/>
            <a:ext cx="12192000" cy="67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60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D2907E-23A8-4AEC-AFB4-97E21DD7B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11" b="50000"/>
          <a:stretch/>
        </p:blipFill>
        <p:spPr>
          <a:xfrm>
            <a:off x="1104348" y="1165128"/>
            <a:ext cx="4412973" cy="2533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15FEDC-A7B1-4BFD-8AAA-45F1310DE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57" t="50000" r="254"/>
          <a:stretch/>
        </p:blipFill>
        <p:spPr>
          <a:xfrm>
            <a:off x="5994400" y="1165128"/>
            <a:ext cx="4412973" cy="25333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624A5-8D60-4A9F-9579-103C1DE30625}"/>
              </a:ext>
            </a:extLst>
          </p:cNvPr>
          <p:cNvSpPr txBox="1"/>
          <p:nvPr/>
        </p:nvSpPr>
        <p:spPr>
          <a:xfrm>
            <a:off x="1104348" y="466613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Open to Close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4955F-A4AF-4F2A-AF8E-1355E2851810}"/>
              </a:ext>
            </a:extLst>
          </p:cNvPr>
          <p:cNvSpPr txBox="1"/>
          <p:nvPr/>
        </p:nvSpPr>
        <p:spPr>
          <a:xfrm>
            <a:off x="5994400" y="465561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Deactivated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Close to Open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6B548B-045A-4DC6-A94E-F5DD10FAE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0092" y="4283905"/>
            <a:ext cx="4765090" cy="314149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5752B66-462D-4950-B460-224B614AEC44}"/>
              </a:ext>
            </a:extLst>
          </p:cNvPr>
          <p:cNvGrpSpPr/>
          <p:nvPr/>
        </p:nvGrpSpPr>
        <p:grpSpPr>
          <a:xfrm>
            <a:off x="1923770" y="609882"/>
            <a:ext cx="489990" cy="393896"/>
            <a:chOff x="1815921" y="589063"/>
            <a:chExt cx="489990" cy="393896"/>
          </a:xfrm>
        </p:grpSpPr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46D12D22-1D80-4546-94A9-45EF17EDD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86C385C-E792-4812-8349-E1AAC248BA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60916" y="722142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D3CA22-4905-4309-B6FA-77F2399812BB}"/>
              </a:ext>
            </a:extLst>
          </p:cNvPr>
          <p:cNvGrpSpPr/>
          <p:nvPr/>
        </p:nvGrpSpPr>
        <p:grpSpPr>
          <a:xfrm flipH="1">
            <a:off x="9100641" y="609882"/>
            <a:ext cx="489990" cy="393896"/>
            <a:chOff x="1815921" y="589063"/>
            <a:chExt cx="489990" cy="393896"/>
          </a:xfrm>
        </p:grpSpPr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5692E32-C514-4A30-A523-F695B1BBFD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04C5F1B-37E8-4D90-A700-49E11AA04B1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916" y="708075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31026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</Words>
  <Application>Microsoft Office PowerPoint</Application>
  <PresentationFormat>Widescreen</PresentationFormat>
  <Paragraphs>6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3</cp:revision>
  <dcterms:created xsi:type="dcterms:W3CDTF">2021-04-20T00:46:00Z</dcterms:created>
  <dcterms:modified xsi:type="dcterms:W3CDTF">2021-04-20T00:52:26Z</dcterms:modified>
</cp:coreProperties>
</file>

<file path=docProps/thumbnail.jpeg>
</file>